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3"/>
  </p:notesMasterIdLst>
  <p:handoutMasterIdLst>
    <p:handoutMasterId r:id="rId64"/>
  </p:handoutMasterIdLst>
  <p:sldIdLst>
    <p:sldId id="256" r:id="rId6"/>
    <p:sldId id="257" r:id="rId7"/>
    <p:sldId id="258" r:id="rId8"/>
    <p:sldId id="259" r:id="rId9"/>
    <p:sldId id="260" r:id="rId10"/>
    <p:sldId id="310" r:id="rId11"/>
    <p:sldId id="311" r:id="rId12"/>
    <p:sldId id="263" r:id="rId13"/>
    <p:sldId id="264" r:id="rId14"/>
    <p:sldId id="265" r:id="rId15"/>
    <p:sldId id="313"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15" r:id="rId32"/>
    <p:sldId id="281" r:id="rId33"/>
    <p:sldId id="282" r:id="rId34"/>
    <p:sldId id="283" r:id="rId35"/>
    <p:sldId id="284"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16" r:id="rId55"/>
    <p:sldId id="314" r:id="rId56"/>
    <p:sldId id="304" r:id="rId57"/>
    <p:sldId id="306" r:id="rId58"/>
    <p:sldId id="305" r:id="rId59"/>
    <p:sldId id="307" r:id="rId60"/>
    <p:sldId id="312" r:id="rId61"/>
    <p:sldId id="308" r:id="rId6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7" autoAdjust="0"/>
    <p:restoredTop sz="96142" autoAdjust="0"/>
  </p:normalViewPr>
  <p:slideViewPr>
    <p:cSldViewPr snapToGrid="0">
      <p:cViewPr varScale="1">
        <p:scale>
          <a:sx n="58" d="100"/>
          <a:sy n="58" d="100"/>
        </p:scale>
        <p:origin x="-104" y="-1048"/>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5/26/15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5/26/15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a:t>
            </a:r>
            <a:r>
              <a:rPr lang="en-US" dirty="0" smtClean="0"/>
              <a:t>need ...</a:t>
            </a:r>
            <a:endParaRPr lang="en-US" dirty="0"/>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6" y="176134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and open a recipe file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Tree>
    <p:extLst>
      <p:ext uri="{BB962C8B-B14F-4D97-AF65-F5344CB8AC3E}">
        <p14:creationId xmlns:p14="http://schemas.microsoft.com/office/powerpoint/2010/main" val="25668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                                    </a:t>
            </a:r>
          </a:p>
          <a:p>
            <a:r>
              <a:rPr lang="en-US" dirty="0"/>
              <a:t>  * file[</a:t>
            </a:r>
            <a:r>
              <a:rPr lang="en-US" dirty="0" err="1"/>
              <a:t>hello.txt</a:t>
            </a:r>
            <a:r>
              <a:rPr lang="en-US" dirty="0"/>
              <a:t>] action create                                                     </a:t>
            </a:r>
          </a:p>
          <a:p>
            <a:r>
              <a:rPr lang="en-US" dirty="0"/>
              <a:t>    - create new file </a:t>
            </a:r>
            <a:r>
              <a:rPr lang="en-US" dirty="0" err="1"/>
              <a:t>hello.txt</a:t>
            </a:r>
            <a:r>
              <a:rPr lang="en-US" dirty="0"/>
              <a:t>                                                       </a:t>
            </a:r>
          </a:p>
          <a:p>
            <a:r>
              <a:rPr lang="en-US" dirty="0"/>
              <a:t>    - update content in file </a:t>
            </a:r>
            <a:r>
              <a:rPr lang="en-US" dirty="0" err="1"/>
              <a:t>hello.txt</a:t>
            </a:r>
            <a:r>
              <a:rPr lang="en-US" dirty="0"/>
              <a:t> from none to 315f5b                            </a:t>
            </a:r>
          </a:p>
          <a:p>
            <a:r>
              <a:rPr lang="en-US" dirty="0"/>
              <a:t>    --- </a:t>
            </a:r>
            <a:r>
              <a:rPr lang="en-US" dirty="0" err="1"/>
              <a:t>hello.txt</a:t>
            </a:r>
            <a:r>
              <a:rPr lang="en-US" dirty="0"/>
              <a:t>       2015-05-11 23:16:05.077570000 +0000                           </a:t>
            </a:r>
          </a:p>
          <a:p>
            <a:r>
              <a:rPr lang="en-US" dirty="0"/>
              <a:t>    +++ ./.hello.txt20150511-1615-14378d5       2015-05-11 23:16:05.077570000 +0000   </a:t>
            </a:r>
          </a:p>
          <a:p>
            <a:r>
              <a:rPr lang="en-US" dirty="0"/>
              <a:t>    @@ -1 +1,2 @@                                                                     </a:t>
            </a:r>
          </a:p>
          <a:p>
            <a:r>
              <a:rPr lang="en-US" dirty="0"/>
              <a:t>    +Hello, world!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a:t>
            </a:r>
            <a:r>
              <a:rPr lang="en-US" sz="2000">
                <a:solidFill>
                  <a:srgbClr val="3E4346"/>
                </a:solidFill>
              </a:rPr>
              <a:t>named </a:t>
            </a:r>
            <a:r>
              <a:rPr lang="en-US" sz="2000" smtClean="0">
                <a:solidFill>
                  <a:srgbClr val="3E4346"/>
                </a:solidFill>
              </a:rPr>
              <a:t>"tree"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the setup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Tree>
    <p:extLst>
      <p:ext uri="{BB962C8B-B14F-4D97-AF65-F5344CB8AC3E}">
        <p14:creationId xmlns:p14="http://schemas.microsoft.com/office/powerpoint/2010/main" val="3073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examples resources we wrote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11887</TotalTime>
  <Words>2399</Words>
  <Application>Microsoft Macintosh PowerPoint</Application>
  <PresentationFormat>Custom</PresentationFormat>
  <Paragraphs>319</Paragraphs>
  <Slides>57</Slides>
  <Notes>1</Notes>
  <HiddenSlides>1</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ChefDk3.2Template</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Apply the setup recipe</vt:lpstr>
      <vt:lpstr>Let's Talk About Resources</vt:lpstr>
      <vt:lpstr>Resources</vt:lpstr>
      <vt:lpstr>Resources</vt:lpstr>
      <vt:lpstr>Resources</vt:lpstr>
      <vt:lpstr>Resources</vt:lpstr>
      <vt:lpstr>Discussion</vt:lpstr>
      <vt:lpstr>Discussion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1342</cp:revision>
  <cp:lastPrinted>2015-02-07T23:49:10Z</cp:lastPrinted>
  <dcterms:created xsi:type="dcterms:W3CDTF">2012-09-13T17:36:07Z</dcterms:created>
  <dcterms:modified xsi:type="dcterms:W3CDTF">2015-05-26T19:22:41Z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